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5" autoAdjust="0"/>
    <p:restoredTop sz="94660"/>
  </p:normalViewPr>
  <p:slideViewPr>
    <p:cSldViewPr>
      <p:cViewPr varScale="1">
        <p:scale>
          <a:sx n="103" d="100"/>
          <a:sy n="103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61503-5421-4554-9AD4-DD3C4707ED9B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FE243-3F9A-48D6-8C3C-E96E7615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6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58D1F-27E3-4F7E-BB16-F05734BB4D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3E44-B76E-4B2C-94BB-60C220732579}" type="datetime1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BE89-437B-4FA6-91FE-FFC073BB5DA0}" type="datetime1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A81F-CC3E-4656-B31C-C1B152806BAF}" type="datetime1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D14B-F4B8-4972-AE1F-1D73D1CCAE1F}" type="datetime1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D9D0-6D2C-41FD-BF42-1C9A6B2C4C00}" type="datetime1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70FD-A8B2-480F-9A97-E0B3F76237A5}" type="datetime1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BE38-CF3F-450E-BF6D-14F8D8C24386}" type="datetime1">
              <a:rPr lang="en-US" smtClean="0"/>
              <a:t>3/5/2017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C396-C754-440B-A380-BF015381DF72}" type="datetime1">
              <a:rPr lang="en-US" smtClean="0"/>
              <a:t>3/5/2017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2319-D045-4D45-B6A0-B6397D12A3F4}" type="datetime1">
              <a:rPr lang="en-US" smtClean="0"/>
              <a:t>3/5/2017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25B9-7436-4AEE-8D88-C217C4715A88}" type="datetime1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06D8-9CFA-4CE5-A857-94926D8413FD}" type="datetime1">
              <a:rPr lang="en-US" smtClean="0"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73AA1-D547-4B5B-8BF6-C6E31FEFE833}" type="datetime1">
              <a:rPr lang="en-US" smtClean="0"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32C53-FD17-4481-8233-B422930CD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3998" y="914400"/>
            <a:ext cx="1496201" cy="2490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33%= 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to 6) (MQ)</a:t>
            </a:r>
          </a:p>
          <a:p>
            <a:pPr>
              <a:lnSpc>
                <a:spcPts val="1100"/>
              </a:lnSpc>
            </a:pP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/>
              <a:t>CPT A</a:t>
            </a: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B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C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D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E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F</a:t>
            </a:r>
            <a:endParaRPr lang="en-US" sz="1000" dirty="0" smtClean="0"/>
          </a:p>
          <a:p>
            <a:pPr>
              <a:lnSpc>
                <a:spcPts val="1100"/>
              </a:lnSpc>
            </a:pPr>
            <a:endParaRPr lang="en-US" sz="1000" dirty="0" smtClean="0"/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50% = 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to 10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(MQ/HQ)</a:t>
            </a: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100"/>
              </a:lnSpc>
            </a:pP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 startAt="7"/>
            </a:pPr>
            <a:r>
              <a:rPr lang="en-US" sz="1000" dirty="0"/>
              <a:t>CPT </a:t>
            </a:r>
            <a:r>
              <a:rPr lang="en-US" sz="1000" dirty="0" smtClean="0"/>
              <a:t>G</a:t>
            </a: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7"/>
            </a:pPr>
            <a:r>
              <a:rPr lang="en-US" sz="1000" dirty="0"/>
              <a:t>CPT H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7"/>
            </a:pPr>
            <a:r>
              <a:rPr lang="en-US" sz="1000" dirty="0"/>
              <a:t>CPT J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7"/>
            </a:pP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7"/>
            </a:pPr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110332" y="3124200"/>
            <a:ext cx="1225404" cy="2490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100" b="1" u="sng" dirty="0"/>
              <a:t>Those </a:t>
            </a:r>
            <a:r>
              <a:rPr lang="en-US" sz="1100" b="1" u="sng" dirty="0" smtClean="0"/>
              <a:t>remaining</a:t>
            </a:r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(&gt; 50% = 11  to 20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(HQ)</a:t>
            </a: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100"/>
              </a:lnSpc>
            </a:pP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K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L</a:t>
            </a: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M</a:t>
            </a: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N</a:t>
            </a: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O</a:t>
            </a: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P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Q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R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S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T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U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10"/>
            </a:pPr>
            <a:r>
              <a:rPr lang="en-US" sz="1000" dirty="0"/>
              <a:t>CPT V</a:t>
            </a:r>
            <a:endParaRPr lang="en-US" sz="1000" dirty="0" smtClean="0"/>
          </a:p>
          <a:p>
            <a:pPr>
              <a:lnSpc>
                <a:spcPts val="1100"/>
              </a:lnSpc>
            </a:pPr>
            <a:endParaRPr lang="en-US" sz="1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352800" y="-11964"/>
            <a:ext cx="25908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SJA Worksheet</a:t>
            </a:r>
            <a:endParaRPr lang="en-US" sz="1050" b="1" u="sng" dirty="0"/>
          </a:p>
        </p:txBody>
      </p:sp>
      <p:sp>
        <p:nvSpPr>
          <p:cNvPr id="21" name="Rectangle 20"/>
          <p:cNvSpPr/>
          <p:nvPr/>
        </p:nvSpPr>
        <p:spPr>
          <a:xfrm>
            <a:off x="5377440" y="914400"/>
            <a:ext cx="1504875" cy="208005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OSJA (SR)</a:t>
            </a:r>
          </a:p>
          <a:p>
            <a:pPr>
              <a:lnSpc>
                <a:spcPts val="1100"/>
              </a:lnSpc>
            </a:pPr>
            <a:endParaRPr lang="en-US" sz="11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A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BJA </a:t>
            </a: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Rtr</a:t>
            </a: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1100"/>
              </a:lnSpc>
            </a:pPr>
            <a:endParaRPr lang="en-US" sz="10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D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E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G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86800" y="6642556"/>
            <a:ext cx="609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Page 1</a:t>
            </a:r>
            <a:endParaRPr lang="en-US" sz="8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448800" y="497188"/>
            <a:ext cx="1589628" cy="164404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Staff Ranking </a:t>
            </a:r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33% = 1 to 11</a:t>
            </a: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(MQ/Excel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(MQ/Excel)</a:t>
            </a: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Name*JAN17</a:t>
            </a:r>
          </a:p>
          <a:p>
            <a:pPr>
              <a:lnSpc>
                <a:spcPts val="1100"/>
              </a:lnSpc>
            </a:pPr>
            <a:endParaRPr lang="en-US" sz="1000" b="1" i="1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</a:t>
            </a: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</a:t>
            </a:r>
            <a:r>
              <a:rPr lang="en-US" sz="1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to 17)</a:t>
            </a: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(HQ/Excel)</a:t>
            </a:r>
          </a:p>
          <a:p>
            <a:pPr>
              <a:lnSpc>
                <a:spcPts val="1100"/>
              </a:lnSpc>
            </a:pPr>
            <a:endParaRPr lang="en-US" sz="1000" b="1" i="1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(&gt;</a:t>
            </a:r>
            <a:r>
              <a:rPr lang="en-US" sz="1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= </a:t>
            </a: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en-US" sz="1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34</a:t>
            </a: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(HQ/Pro)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448800" y="2379955"/>
            <a:ext cx="160495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 Ranking by HQs</a:t>
            </a:r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NSE Staff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(MQ/Excel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Name*JAN17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(HQ/Pro)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HQ/Pro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515361" y="5115232"/>
            <a:ext cx="1471829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Drum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(MQ/Excel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(MQ/Excel)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(MQ/NA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(HQ/Excel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8275" indent="-168275">
              <a:lnSpc>
                <a:spcPts val="1100"/>
              </a:lnSpc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533400"/>
            <a:ext cx="0" cy="6324600"/>
          </a:xfrm>
          <a:prstGeom prst="line">
            <a:avLst/>
          </a:prstGeom>
          <a:ln w="381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33483" y="97078"/>
            <a:ext cx="2297664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MAJs</a:t>
            </a:r>
            <a:endParaRPr lang="en-US" sz="1050" b="1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97078"/>
            <a:ext cx="2297664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CPTs</a:t>
            </a:r>
            <a:endParaRPr lang="en-US" sz="1050" b="1" u="sng" dirty="0"/>
          </a:p>
        </p:txBody>
      </p:sp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611158"/>
            <a:ext cx="1933346" cy="240805"/>
          </a:xfrm>
        </p:spPr>
        <p:txBody>
          <a:bodyPr/>
          <a:lstStyle/>
          <a:p>
            <a:r>
              <a:rPr lang="en-US" sz="900" dirty="0" smtClean="0"/>
              <a:t>30-Jan-17</a:t>
            </a:r>
            <a:endParaRPr lang="en-US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1385764" y="5218277"/>
            <a:ext cx="3022799" cy="923330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SR </a:t>
            </a:r>
            <a:r>
              <a:rPr lang="en-US" sz="1200" b="1" dirty="0" smtClean="0"/>
              <a:t>Lifetime: </a:t>
            </a:r>
            <a:r>
              <a:rPr lang="en-US" sz="900" dirty="0"/>
              <a:t>(as of </a:t>
            </a:r>
            <a:r>
              <a:rPr lang="en-US" sz="900" dirty="0" smtClean="0"/>
              <a:t>30 Jan 17):</a:t>
            </a:r>
            <a:endParaRPr lang="en-US" sz="900" dirty="0"/>
          </a:p>
          <a:p>
            <a:r>
              <a:rPr lang="en-US" sz="1000" dirty="0" smtClean="0"/>
              <a:t>CPT:  35 (14 MQ </a:t>
            </a:r>
            <a:r>
              <a:rPr lang="en-US" sz="1000" dirty="0"/>
              <a:t>+ </a:t>
            </a:r>
            <a:r>
              <a:rPr lang="en-US" sz="1000" dirty="0" smtClean="0"/>
              <a:t>31 HQ </a:t>
            </a:r>
            <a:r>
              <a:rPr lang="en-US" sz="1000" dirty="0"/>
              <a:t>+ </a:t>
            </a:r>
            <a:r>
              <a:rPr lang="en-US" sz="1000" dirty="0" smtClean="0"/>
              <a:t>00 QU </a:t>
            </a:r>
            <a:r>
              <a:rPr lang="en-US" sz="1000" dirty="0"/>
              <a:t>+ </a:t>
            </a:r>
            <a:r>
              <a:rPr lang="en-US" sz="1000" dirty="0" smtClean="0"/>
              <a:t>00 UQ)</a:t>
            </a:r>
          </a:p>
          <a:p>
            <a:endParaRPr lang="en-US" sz="1000" dirty="0"/>
          </a:p>
          <a:p>
            <a:r>
              <a:rPr lang="en-US" sz="1200" b="1" dirty="0" smtClean="0"/>
              <a:t>RTR Lifetime</a:t>
            </a:r>
            <a:r>
              <a:rPr lang="en-US" sz="1200" b="1" dirty="0"/>
              <a:t>: </a:t>
            </a:r>
            <a:r>
              <a:rPr lang="en-US" sz="900" dirty="0"/>
              <a:t>(as of 30 Jan 17):</a:t>
            </a:r>
          </a:p>
          <a:p>
            <a:r>
              <a:rPr lang="en-US" sz="1000" dirty="0"/>
              <a:t>CPT:  </a:t>
            </a:r>
            <a:r>
              <a:rPr lang="en-US" sz="1000" dirty="0" smtClean="0"/>
              <a:t>10 (3 EX </a:t>
            </a:r>
            <a:r>
              <a:rPr lang="en-US" sz="1000" dirty="0"/>
              <a:t>+ </a:t>
            </a:r>
            <a:r>
              <a:rPr lang="en-US" sz="1000" dirty="0" smtClean="0"/>
              <a:t>7 PRO </a:t>
            </a:r>
            <a:r>
              <a:rPr lang="en-US" sz="1000" dirty="0"/>
              <a:t>+ 00 </a:t>
            </a:r>
            <a:r>
              <a:rPr lang="en-US" sz="1000" dirty="0" smtClean="0"/>
              <a:t>CA </a:t>
            </a:r>
            <a:r>
              <a:rPr lang="en-US" sz="1000" dirty="0"/>
              <a:t>+ 00 </a:t>
            </a:r>
            <a:r>
              <a:rPr lang="en-US" sz="1000" dirty="0" smtClean="0"/>
              <a:t>UN)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1385764" y="6273225"/>
            <a:ext cx="3022799" cy="584775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i="1" u="sng" dirty="0"/>
              <a:t>CURRENT TOTAL # </a:t>
            </a:r>
            <a:r>
              <a:rPr lang="en-US" sz="1200" b="1" i="1" u="sng" dirty="0" smtClean="0"/>
              <a:t>CPTs</a:t>
            </a:r>
            <a:r>
              <a:rPr lang="en-US" sz="1200" b="1" i="1" u="sng" dirty="0"/>
              <a:t>:  </a:t>
            </a:r>
            <a:r>
              <a:rPr lang="en-US" sz="1200" b="1" i="1" u="sng" dirty="0" smtClean="0"/>
              <a:t>21 </a:t>
            </a:r>
            <a:r>
              <a:rPr lang="en-US" sz="900" b="1" dirty="0" smtClean="0"/>
              <a:t>(As </a:t>
            </a:r>
            <a:r>
              <a:rPr lang="en-US" sz="900" b="1" dirty="0"/>
              <a:t>of </a:t>
            </a:r>
            <a:r>
              <a:rPr lang="en-US" sz="900" dirty="0"/>
              <a:t>30 Jan 17</a:t>
            </a:r>
            <a:r>
              <a:rPr lang="en-US" sz="900" b="1" dirty="0" smtClean="0"/>
              <a:t>)</a:t>
            </a:r>
            <a:endParaRPr lang="en-US" sz="900" b="1" i="1" dirty="0"/>
          </a:p>
          <a:p>
            <a:r>
              <a:rPr lang="en-US" sz="1000" dirty="0"/>
              <a:t>10MTN </a:t>
            </a:r>
            <a:r>
              <a:rPr lang="en-US" sz="1000" dirty="0" smtClean="0"/>
              <a:t>= 21 </a:t>
            </a:r>
            <a:endParaRPr lang="en-US" sz="1000" dirty="0"/>
          </a:p>
          <a:p>
            <a:r>
              <a:rPr lang="en-US" sz="1000" dirty="0" smtClean="0"/>
              <a:t>OTHER  </a:t>
            </a:r>
            <a:r>
              <a:rPr lang="en-US" sz="1000" dirty="0"/>
              <a:t>=  </a:t>
            </a:r>
            <a:r>
              <a:rPr lang="en-US" sz="1000" dirty="0" smtClean="0"/>
              <a:t>0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7906790" y="5921514"/>
            <a:ext cx="1117800" cy="707886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Ranking only.  Will not count toward OER profile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02017" y="914400"/>
            <a:ext cx="1447800" cy="31700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Military Justice</a:t>
            </a:r>
          </a:p>
          <a:p>
            <a:pPr>
              <a:lnSpc>
                <a:spcPts val="1100"/>
              </a:lnSpc>
            </a:pPr>
            <a:endParaRPr lang="en-US" sz="1100" b="1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AdLaw</a:t>
            </a: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OpLaw</a:t>
            </a:r>
            <a:endParaRPr lang="en-US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68498" y="914400"/>
            <a:ext cx="1274902" cy="406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en-US" sz="1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Svcs</a:t>
            </a:r>
            <a:endParaRPr lang="en-US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endParaRPr lang="en-US" sz="11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</a:t>
            </a:r>
          </a:p>
          <a:p>
            <a:pPr>
              <a:lnSpc>
                <a:spcPts val="1100"/>
              </a:lnSpc>
            </a:pPr>
            <a:endParaRPr lang="en-US" sz="11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0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Term CPTs</a:t>
            </a:r>
          </a:p>
          <a:p>
            <a:pPr>
              <a:lnSpc>
                <a:spcPts val="1100"/>
              </a:lnSpc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40913" y="579403"/>
            <a:ext cx="1230914" cy="23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BRANCH STACKS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6285" y="575426"/>
            <a:ext cx="1139030" cy="23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OML </a:t>
            </a:r>
            <a:endParaRPr lang="en-US" sz="1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67923" y="904567"/>
            <a:ext cx="1723675" cy="2490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33%= 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to 2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(MQ)</a:t>
            </a: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100"/>
              </a:lnSpc>
            </a:pP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C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D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100"/>
              </a:lnSpc>
            </a:pP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(Top </a:t>
            </a:r>
            <a:r>
              <a:rPr lang="en-US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 = 3 to 4) 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(MQ/HQ)</a:t>
            </a:r>
            <a:endParaRPr lang="en-US" sz="1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indent="-228600">
              <a:lnSpc>
                <a:spcPts val="1100"/>
              </a:lnSpc>
              <a:buFont typeface="+mj-lt"/>
              <a:buAutoNum type="arabicPeriod"/>
            </a:pPr>
            <a:endParaRPr lang="en-US" sz="1000" dirty="0"/>
          </a:p>
          <a:p>
            <a:pPr marL="228600" indent="-228600">
              <a:lnSpc>
                <a:spcPts val="1100"/>
              </a:lnSpc>
              <a:buFont typeface="+mj-lt"/>
              <a:buAutoNum type="arabicPeriod" startAt="3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A</a:t>
            </a:r>
          </a:p>
          <a:p>
            <a:pPr marL="228600" indent="-228600">
              <a:lnSpc>
                <a:spcPts val="1100"/>
              </a:lnSpc>
              <a:buFont typeface="+mj-lt"/>
              <a:buAutoNum type="arabicPeriod" startAt="3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3"/>
            </a:pPr>
            <a:endParaRPr lang="en-US" sz="1000" dirty="0" smtClean="0"/>
          </a:p>
          <a:p>
            <a:pPr>
              <a:lnSpc>
                <a:spcPts val="1100"/>
              </a:lnSpc>
            </a:pPr>
            <a:r>
              <a:rPr lang="en-US" sz="1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remaining</a:t>
            </a:r>
          </a:p>
          <a:p>
            <a:pPr>
              <a:lnSpc>
                <a:spcPts val="1100"/>
              </a:lnSpc>
            </a:pPr>
            <a:r>
              <a:rPr lang="en-US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(&gt;50% = 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to </a:t>
            </a:r>
            <a:r>
              <a:rPr lang="en-US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1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(HQ)</a:t>
            </a:r>
            <a:endParaRPr lang="en-US" sz="1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100"/>
              </a:lnSpc>
            </a:pP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5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E</a:t>
            </a:r>
            <a:endParaRPr lang="en-US" sz="1000" dirty="0" smtClean="0"/>
          </a:p>
          <a:p>
            <a:pPr marL="228600" indent="-228600">
              <a:lnSpc>
                <a:spcPts val="1100"/>
              </a:lnSpc>
              <a:buFont typeface="+mj-lt"/>
              <a:buAutoNum type="arabicPeriod" startAt="5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</a:p>
          <a:p>
            <a:pPr marL="228600" indent="-228600">
              <a:lnSpc>
                <a:spcPts val="1100"/>
              </a:lnSpc>
              <a:buFont typeface="+mj-lt"/>
              <a:buAutoNum type="arabicPeriod" startAt="5"/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 G</a:t>
            </a:r>
            <a:endParaRPr lang="en-US" sz="1000" dirty="0" smtClean="0"/>
          </a:p>
          <a:p>
            <a:pPr>
              <a:lnSpc>
                <a:spcPts val="1100"/>
              </a:lnSpc>
            </a:pPr>
            <a:endParaRPr lang="en-US" sz="1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4749601" y="5218277"/>
            <a:ext cx="3022799" cy="923330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SR </a:t>
            </a:r>
            <a:r>
              <a:rPr lang="en-US" sz="1200" b="1" dirty="0" smtClean="0"/>
              <a:t>Lifetime: </a:t>
            </a:r>
            <a:r>
              <a:rPr lang="en-US" sz="900" dirty="0"/>
              <a:t>(as of 30 Jan 17):</a:t>
            </a:r>
          </a:p>
          <a:p>
            <a:r>
              <a:rPr lang="en-US" sz="1000" dirty="0" smtClean="0"/>
              <a:t>MAJ:  6 (0 MQ </a:t>
            </a:r>
            <a:r>
              <a:rPr lang="en-US" sz="1000" dirty="0"/>
              <a:t>+ </a:t>
            </a:r>
            <a:r>
              <a:rPr lang="en-US" sz="1000" dirty="0" smtClean="0"/>
              <a:t>6 HQ </a:t>
            </a:r>
            <a:r>
              <a:rPr lang="en-US" sz="1000" dirty="0"/>
              <a:t>+ </a:t>
            </a:r>
            <a:r>
              <a:rPr lang="en-US" sz="1000" dirty="0" smtClean="0"/>
              <a:t>00 QU </a:t>
            </a:r>
            <a:r>
              <a:rPr lang="en-US" sz="1000" dirty="0"/>
              <a:t>+ </a:t>
            </a:r>
            <a:r>
              <a:rPr lang="en-US" sz="1000" dirty="0" smtClean="0"/>
              <a:t>00 UQ)</a:t>
            </a:r>
          </a:p>
          <a:p>
            <a:endParaRPr lang="en-US" sz="1000" dirty="0"/>
          </a:p>
          <a:p>
            <a:r>
              <a:rPr lang="en-US" sz="1200" b="1" dirty="0" smtClean="0"/>
              <a:t>RTR Lifetime</a:t>
            </a:r>
            <a:r>
              <a:rPr lang="en-US" sz="1200" b="1" dirty="0"/>
              <a:t>: </a:t>
            </a:r>
            <a:r>
              <a:rPr lang="en-US" sz="900" dirty="0"/>
              <a:t>(as of 30 Jan 17):</a:t>
            </a:r>
          </a:p>
          <a:p>
            <a:r>
              <a:rPr lang="en-US" sz="1000" dirty="0" smtClean="0"/>
              <a:t>MAJ:  24 (7 EX </a:t>
            </a:r>
            <a:r>
              <a:rPr lang="en-US" sz="1000" dirty="0"/>
              <a:t>+ </a:t>
            </a:r>
            <a:r>
              <a:rPr lang="en-US" sz="1000" dirty="0" smtClean="0"/>
              <a:t>17 PRO </a:t>
            </a:r>
            <a:r>
              <a:rPr lang="en-US" sz="1000" dirty="0"/>
              <a:t>+ 00 </a:t>
            </a:r>
            <a:r>
              <a:rPr lang="en-US" sz="1000" dirty="0" smtClean="0"/>
              <a:t>CA </a:t>
            </a:r>
            <a:r>
              <a:rPr lang="en-US" sz="1000" dirty="0"/>
              <a:t>+ 00 </a:t>
            </a:r>
            <a:r>
              <a:rPr lang="en-US" sz="1000" dirty="0" smtClean="0"/>
              <a:t>UN)</a:t>
            </a:r>
            <a:endParaRPr lang="en-US" sz="1000" dirty="0"/>
          </a:p>
        </p:txBody>
      </p:sp>
      <p:sp>
        <p:nvSpPr>
          <p:cNvPr id="27" name="Rectangle 26"/>
          <p:cNvSpPr/>
          <p:nvPr/>
        </p:nvSpPr>
        <p:spPr>
          <a:xfrm>
            <a:off x="4749601" y="6273225"/>
            <a:ext cx="3022799" cy="584775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i="1" u="sng" dirty="0"/>
              <a:t>CURRENT TOTAL # </a:t>
            </a:r>
            <a:r>
              <a:rPr lang="en-US" sz="1200" b="1" i="1" u="sng" dirty="0" smtClean="0"/>
              <a:t>MAJs</a:t>
            </a:r>
            <a:r>
              <a:rPr lang="en-US" sz="1200" b="1" i="1" u="sng" dirty="0"/>
              <a:t>:  </a:t>
            </a:r>
            <a:r>
              <a:rPr lang="en-US" sz="1200" b="1" i="1" u="sng" dirty="0" smtClean="0"/>
              <a:t>8 </a:t>
            </a:r>
            <a:r>
              <a:rPr lang="en-US" sz="900" b="1" dirty="0" smtClean="0"/>
              <a:t>(As </a:t>
            </a:r>
            <a:r>
              <a:rPr lang="en-US" sz="900" b="1" dirty="0"/>
              <a:t>of </a:t>
            </a:r>
            <a:r>
              <a:rPr lang="en-US" sz="900" dirty="0"/>
              <a:t>30 Jan 17</a:t>
            </a:r>
            <a:r>
              <a:rPr lang="en-US" sz="900" b="1" dirty="0" smtClean="0"/>
              <a:t>)</a:t>
            </a:r>
            <a:endParaRPr lang="en-US" sz="900" b="1" i="1" dirty="0"/>
          </a:p>
          <a:p>
            <a:r>
              <a:rPr lang="en-US" sz="1000" dirty="0" smtClean="0"/>
              <a:t>10 MTN = </a:t>
            </a:r>
            <a:r>
              <a:rPr lang="en-US" sz="1000" dirty="0"/>
              <a:t>6</a:t>
            </a:r>
            <a:r>
              <a:rPr lang="en-US" sz="1000" dirty="0" smtClean="0"/>
              <a:t> </a:t>
            </a:r>
            <a:endParaRPr lang="en-US" sz="1000" dirty="0"/>
          </a:p>
          <a:p>
            <a:r>
              <a:rPr lang="en-US" sz="1000" dirty="0" smtClean="0"/>
              <a:t>OTHER  </a:t>
            </a:r>
            <a:r>
              <a:rPr lang="en-US" sz="1000" dirty="0"/>
              <a:t>=  </a:t>
            </a:r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5380164" y="571961"/>
            <a:ext cx="1230914" cy="23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BRANCH STACKS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238750" y="576035"/>
            <a:ext cx="1139030" cy="23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OML </a:t>
            </a:r>
            <a:endParaRPr lang="en-US" sz="1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2017" y="3491036"/>
            <a:ext cx="1054817" cy="1249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#1 per Branch</a:t>
            </a:r>
          </a:p>
          <a:p>
            <a:pPr>
              <a:lnSpc>
                <a:spcPts val="1100"/>
              </a:lnSpc>
            </a:pP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MJ – </a:t>
            </a: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– </a:t>
            </a: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000" dirty="0" smtClean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LD – </a:t>
            </a: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1T - </a:t>
            </a:r>
            <a:r>
              <a:rPr lang="en-US" sz="1000" dirty="0"/>
              <a:t>CPT </a:t>
            </a: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endParaRPr lang="en-US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3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14989</TotalTime>
  <Words>512</Words>
  <Application>Microsoft Office PowerPoint</Application>
  <PresentationFormat>On-screen Show (4:3)</PresentationFormat>
  <Paragraphs>179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I &amp; W</dc:title>
  <dc:creator>tammy.mccabe</dc:creator>
  <cp:lastModifiedBy>Hayden, Peter R COL MIL USA FORSCOM</cp:lastModifiedBy>
  <cp:revision>278</cp:revision>
  <cp:lastPrinted>2016-05-31T15:45:24Z</cp:lastPrinted>
  <dcterms:created xsi:type="dcterms:W3CDTF">2015-06-08T15:08:21Z</dcterms:created>
  <dcterms:modified xsi:type="dcterms:W3CDTF">2017-03-05T19:52:09Z</dcterms:modified>
</cp:coreProperties>
</file>